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18FDD"/>
    <a:srgbClr val="D10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326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BC7AC-0B6C-47AB-8283-3661DE8CE12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1FC36-BDD6-4035-B76A-A71849DD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2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1FC36-BDD6-4035-B76A-A71849DD4C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6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5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0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5E1F5-3734-7E4D-8ECE-B90C4080DF74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5D14A-A32F-4D44-9661-51B1E91D0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5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0498.jpg"/>
          <p:cNvPicPr>
            <a:picLocks noChangeAspect="1"/>
          </p:cNvPicPr>
          <p:nvPr/>
        </p:nvPicPr>
        <p:blipFill rotWithShape="1"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5" b="1548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entagon 5"/>
          <p:cNvSpPr/>
          <p:nvPr/>
        </p:nvSpPr>
        <p:spPr>
          <a:xfrm>
            <a:off x="340425" y="196411"/>
            <a:ext cx="5211113" cy="536855"/>
          </a:xfrm>
          <a:prstGeom prst="homePlate">
            <a:avLst/>
          </a:prstGeom>
          <a:solidFill>
            <a:srgbClr val="518FD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   A problem; a solution: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0425" y="759454"/>
            <a:ext cx="4648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8FDD"/>
                </a:solidFill>
              </a:rPr>
              <a:t>Press. No complications; fast, easy.</a:t>
            </a:r>
          </a:p>
          <a:p>
            <a:r>
              <a:rPr lang="en-US" dirty="0">
                <a:solidFill>
                  <a:srgbClr val="518FDD"/>
                </a:solidFill>
              </a:rPr>
              <a:t>No downloads, just birds.</a:t>
            </a:r>
          </a:p>
          <a:p>
            <a:r>
              <a:rPr lang="en-US" dirty="0">
                <a:solidFill>
                  <a:srgbClr val="518FDD"/>
                </a:solidFill>
              </a:rPr>
              <a:t>Similarities; for identification on the fly.</a:t>
            </a:r>
          </a:p>
        </p:txBody>
      </p:sp>
      <p:sp>
        <p:nvSpPr>
          <p:cNvPr id="18" name="Pentagon 17"/>
          <p:cNvSpPr/>
          <p:nvPr/>
        </p:nvSpPr>
        <p:spPr>
          <a:xfrm>
            <a:off x="340425" y="1846259"/>
            <a:ext cx="5211113" cy="563043"/>
          </a:xfrm>
          <a:prstGeom prst="homePlat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</a:t>
            </a:r>
            <a:r>
              <a:rPr lang="en-US" sz="2000" dirty="0"/>
              <a:t>  Tools, and we don’t mean binoculars.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0425" y="2512705"/>
            <a:ext cx="5211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Trello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keep our ducks in a row.</a:t>
            </a:r>
          </a:p>
          <a:p>
            <a:r>
              <a:rPr lang="en-US" dirty="0">
                <a:solidFill>
                  <a:schemeClr val="accent3"/>
                </a:solidFill>
              </a:rPr>
              <a:t>Bootstrap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build our nest.</a:t>
            </a:r>
          </a:p>
          <a:p>
            <a:r>
              <a:rPr lang="en-US" dirty="0">
                <a:solidFill>
                  <a:schemeClr val="accent3"/>
                </a:solidFill>
              </a:rPr>
              <a:t>Apache HTTP Server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Seen around the world.</a:t>
            </a:r>
          </a:p>
          <a:p>
            <a:r>
              <a:rPr lang="en-US" dirty="0">
                <a:solidFill>
                  <a:schemeClr val="accent3"/>
                </a:solidFill>
              </a:rPr>
              <a:t>Digital Ocean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Because the sky isn’t always blue.</a:t>
            </a:r>
          </a:p>
          <a:p>
            <a:r>
              <a:rPr lang="en-US" dirty="0">
                <a:solidFill>
                  <a:schemeClr val="accent3"/>
                </a:solidFill>
              </a:rPr>
              <a:t>PHP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So you can extend a branch and ask a question.</a:t>
            </a:r>
          </a:p>
          <a:p>
            <a:r>
              <a:rPr lang="en-US" dirty="0">
                <a:solidFill>
                  <a:schemeClr val="accent3"/>
                </a:solidFill>
              </a:rPr>
              <a:t>MySQL </a:t>
            </a:r>
            <a:r>
              <a:rPr lang="mr-IN" dirty="0">
                <a:solidFill>
                  <a:schemeClr val="accent3"/>
                </a:solidFill>
              </a:rPr>
              <a:t>–</a:t>
            </a:r>
            <a:r>
              <a:rPr lang="en-US" dirty="0">
                <a:solidFill>
                  <a:schemeClr val="accent3"/>
                </a:solidFill>
              </a:rPr>
              <a:t> To put the eggs in our nest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21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https://static.pexels.com/photos/141741/pexels-photo-141741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7" t="9889" r="46399"/>
          <a:stretch/>
        </p:blipFill>
        <p:spPr bwMode="auto">
          <a:xfrm>
            <a:off x="-934775" y="-632860"/>
            <a:ext cx="5776686" cy="868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7537"/>
            <a:ext cx="4667359" cy="68580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s://static.pexels.com/photos/162943/aviary-pigeons-birds-feather-162943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0" r="32411" b="16308"/>
          <a:stretch/>
        </p:blipFill>
        <p:spPr bwMode="auto">
          <a:xfrm>
            <a:off x="4657899" y="-55155"/>
            <a:ext cx="5143500" cy="836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57899" y="7537"/>
            <a:ext cx="4610204" cy="6858000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52349" y="3740726"/>
            <a:ext cx="1607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6356" y="1069049"/>
            <a:ext cx="1176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MYSQL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239" y="389965"/>
            <a:ext cx="307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Website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0499" y="383671"/>
            <a:ext cx="3293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Behind the 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6356" y="3396479"/>
            <a:ext cx="663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PHP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444" y="3341921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HTML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89128" y="3708502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9128" y="3984274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12713" y="415896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12713" y="443473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70124" y="4219294"/>
            <a:ext cx="5950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CSS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380456" y="1483359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80456" y="1759131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260" y="1030542"/>
            <a:ext cx="3968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LANDING PAGE | GITHUB PAGES</a:t>
            </a: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1591" y="1503347"/>
            <a:ext cx="15961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3741" y="1980693"/>
            <a:ext cx="19991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SUBMISSIONS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72371" y="2517251"/>
            <a:ext cx="21023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DISPLAY PAGE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1750" y="1538801"/>
            <a:ext cx="2053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FILTER OPTIONS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180964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80964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82258" y="2050469"/>
            <a:ext cx="19949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SIZE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63231" y="2464984"/>
            <a:ext cx="23149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COLOR SELECTION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9966" y="2925422"/>
            <a:ext cx="24876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NOTABLE FEATURES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80964" y="236905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80964" y="264482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180964" y="2834316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80964" y="3110088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17807" y="1472105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7807" y="1747877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7807" y="1959363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7807" y="2235135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71077" y="2424208"/>
            <a:ext cx="0" cy="27577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71077" y="2699980"/>
            <a:ext cx="40129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1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2025"/>
          <a:stretch/>
        </p:blipFill>
        <p:spPr>
          <a:xfrm>
            <a:off x="390525" y="3781810"/>
            <a:ext cx="8401050" cy="1054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617"/>
          <a:stretch/>
        </p:blipFill>
        <p:spPr>
          <a:xfrm>
            <a:off x="551307" y="1"/>
            <a:ext cx="8269641" cy="3261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7772" b="35870"/>
          <a:stretch/>
        </p:blipFill>
        <p:spPr>
          <a:xfrm>
            <a:off x="375870" y="4748374"/>
            <a:ext cx="8401050" cy="9935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6026"/>
          <a:stretch/>
        </p:blipFill>
        <p:spPr>
          <a:xfrm>
            <a:off x="390525" y="5763085"/>
            <a:ext cx="8401050" cy="903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36" t="6364" r="1331" b="9719"/>
          <a:stretch/>
        </p:blipFill>
        <p:spPr>
          <a:xfrm>
            <a:off x="3191607" y="3469124"/>
            <a:ext cx="3092006" cy="253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878" y="3959262"/>
            <a:ext cx="1319581" cy="1274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154" t="7257" r="3077" b="17742"/>
          <a:stretch/>
        </p:blipFill>
        <p:spPr>
          <a:xfrm>
            <a:off x="7170738" y="5238300"/>
            <a:ext cx="1185862" cy="221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6012" r="4304"/>
          <a:stretch/>
        </p:blipFill>
        <p:spPr>
          <a:xfrm>
            <a:off x="7202824" y="5456140"/>
            <a:ext cx="1164431" cy="4046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824" y="5848367"/>
            <a:ext cx="1143119" cy="430488"/>
          </a:xfrm>
          <a:prstGeom prst="rect">
            <a:avLst/>
          </a:prstGeom>
        </p:spPr>
      </p:pic>
      <p:pic>
        <p:nvPicPr>
          <p:cNvPr id="2050" name="Picture 2" descr="Image result for iphone 6 black empt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19" y="3491429"/>
            <a:ext cx="1536700" cy="31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61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127</Words>
  <Application>Microsoft Office PowerPoint</Application>
  <PresentationFormat>On-screen Show (4:3)</PresentationFormat>
  <Paragraphs>27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Mangal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Hauger</dc:creator>
  <cp:lastModifiedBy>Cora Schneck</cp:lastModifiedBy>
  <cp:revision>31</cp:revision>
  <dcterms:created xsi:type="dcterms:W3CDTF">2016-11-29T01:53:28Z</dcterms:created>
  <dcterms:modified xsi:type="dcterms:W3CDTF">2016-12-01T18:57:09Z</dcterms:modified>
</cp:coreProperties>
</file>